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70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670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320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05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99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6529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0874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36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116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87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11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7423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8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4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957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67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MX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3A148-4FC7-4320-9E30-8A73A48561F0}" type="datetimeFigureOut">
              <a:rPr lang="es-MX" smtClean="0"/>
              <a:t>20/09/2025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C13EF8-EE87-4606-BC70-9BFBE74F86D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977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56EE623-CA01-2B3E-44B5-EF1831992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102" y="1380332"/>
            <a:ext cx="8791575" cy="5183754"/>
          </a:xfrm>
        </p:spPr>
        <p:txBody>
          <a:bodyPr>
            <a:norm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 tecnológico de frontera Comalapa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Materia: investigación de operaciones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Tarea: reportes de instalación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Alumno: Isaias </a:t>
            </a:r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salathiel</a:t>
            </a: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lopez torres.</a:t>
            </a: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Ing. Sistemas computacionales</a:t>
            </a:r>
          </a:p>
          <a:p>
            <a:pPr algn="ctr"/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</a:t>
            </a:r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241260085</a:t>
            </a: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Docente: ing. Francisco Javier mingo </a:t>
            </a:r>
            <a:r>
              <a:rPr lang="es-MX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velazquez</a:t>
            </a:r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MX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Frontera Comalapa Chiapas, a 05 de septiembre del 2025</a:t>
            </a:r>
          </a:p>
        </p:txBody>
      </p:sp>
      <p:pic>
        <p:nvPicPr>
          <p:cNvPr id="102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F84F87E-34E3-D3BF-BA56-16FFA245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0" y="144469"/>
            <a:ext cx="3743968" cy="7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A5599488-B291-6F9F-7235-65DBC80B8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849" y="144469"/>
            <a:ext cx="2146073" cy="7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B20820DE-AEDA-ACB0-67C2-D76C1BE9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086" y="152731"/>
            <a:ext cx="1758699" cy="76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69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B1A68-F493-2872-DBDE-45321592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Y nos dira que ya quedo después de que termine de instalar:</a:t>
            </a: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AE8BD66-D699-5681-3015-F81375BD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8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B39AC6-767F-A0A3-9AE5-40893353F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Luego abrimos la aplicacio  y  nos quedaría de esta manera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2E0AF9C6-2FE3-6C10-F394-016D55992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71" y="1988816"/>
            <a:ext cx="6449791" cy="361188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6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081B54-C8C6-AAFF-AF9F-3E406D7A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RSTUDIO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E39FF-4B70-C057-DFBA-25D65329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Vamos a nuestros archivos buscamos la app y le damos doble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instalar y le picamos en siguiente: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767CF7F2-BE67-5A40-EF52-E35C7531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66" y="1506073"/>
            <a:ext cx="6534245" cy="370818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1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A3998B-09F3-053A-9F85-7B75A0586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Luego nos mostrara la ruta de instalación y le damos click donde dice “instalar” para comenzar a instalar:</a:t>
            </a: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24E2B8C-8052-32A8-50C1-3F91E7E7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4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C48CBE-689E-10A6-5F32-892D9656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Esperamos a que instale todo: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6D891CAF-D2BE-EECA-D58F-FCBBFBE1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88" y="1975958"/>
            <a:ext cx="6415474" cy="3624741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18C94-3B0E-078D-069B-7A4C5B15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Y listo, ya quedo instalado.</a:t>
            </a:r>
          </a:p>
        </p:txBody>
      </p:sp>
      <p:pic>
        <p:nvPicPr>
          <p:cNvPr id="5" name="Imagen 4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75EEF770-D5EB-CE7B-237E-1E35F883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7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8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1FAB-09CC-52CC-7357-F9FCC1209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Luego abrimos la aplicación y nos aparecerá esto, solo le damos a “ok” y listo.</a:t>
            </a:r>
          </a:p>
        </p:txBody>
      </p:sp>
      <p:pic>
        <p:nvPicPr>
          <p:cNvPr id="5" name="Imagen 4" descr="Imagen de la pantalla de un computador&#10;&#10;El contenido generado por IA puede ser incorrecto.">
            <a:extLst>
              <a:ext uri="{FF2B5EF4-FFF2-40B4-BE49-F238E27FC236}">
                <a16:creationId xmlns:a16="http://schemas.microsoft.com/office/drawing/2014/main" id="{1ECF2D6A-B35D-3E81-6BC8-9CD7775CC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7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5101F-F425-CD1A-8BAE-BD20FD537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Nos quedaría de esta forma: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58F811F-14C9-C9A5-4C43-92FC58BC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tas adhesivas en una pared">
            <a:extLst>
              <a:ext uri="{FF2B5EF4-FFF2-40B4-BE49-F238E27FC236}">
                <a16:creationId xmlns:a16="http://schemas.microsoft.com/office/drawing/2014/main" id="{8821F3EE-9E9F-16A1-683A-735D819F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2" r="9846" b="1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432DC5-9F73-2B8D-FAA1-D412CC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sz="2800"/>
              <a:t>SI LO PUEDES IMAGINAR, LO PUEDES PROGRAMAR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F46499-B7E1-BEA9-FF5B-758D5767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s-MX" dirty="0"/>
              <a:t>Fue todo por este reporte de como instalar GeoGebra, </a:t>
            </a:r>
            <a:r>
              <a:rPr lang="es-MX" dirty="0" err="1"/>
              <a:t>PomQM</a:t>
            </a:r>
            <a:r>
              <a:rPr lang="es-MX" dirty="0"/>
              <a:t> y </a:t>
            </a:r>
            <a:r>
              <a:rPr lang="es-MX" dirty="0" err="1"/>
              <a:t>Rstudio</a:t>
            </a:r>
            <a:r>
              <a:rPr lang="es-MX" dirty="0"/>
              <a:t>.</a:t>
            </a:r>
          </a:p>
          <a:p>
            <a:pPr marL="0" indent="0">
              <a:buNone/>
            </a:pPr>
            <a:r>
              <a:rPr lang="es-MX" dirty="0"/>
              <a:t>	gracias </a:t>
            </a:r>
            <a:r>
              <a:rPr lang="es-MX" dirty="0">
                <a:sym typeface="Wingdings" panose="05000000000000000000" pitchFamily="2" charset="2"/>
              </a:rPr>
              <a:t></a:t>
            </a:r>
            <a:endParaRPr lang="es-MX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7128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3EC81A-8F06-606D-2F33-CDDE52E4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GEOGEBRA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3B32BB-6018-96B2-CCBA-01F95333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Como primer paso vamos a nuestros archivos y seleccionamos el instalador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95D30AC-6155-B82E-A612-BD13B14B0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94" y="2019075"/>
            <a:ext cx="6367334" cy="407692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3138BF-EA86-E677-AE6E-38F9CAAE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2. Luego damos doble click y dejamos instalar: 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AC6AD07-6715-C43C-A785-FC74DBFB5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00" y="1790391"/>
            <a:ext cx="6445276" cy="3641579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9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CA58C-2AAE-BEA0-7FC0-C38A5E1C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3. Y listo, así queda instalado:</a:t>
            </a:r>
          </a:p>
        </p:txBody>
      </p:sp>
      <p:pic>
        <p:nvPicPr>
          <p:cNvPr id="5" name="Imagen 4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BBD375AF-CABC-61DE-2D06-5C36CFFE2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7" y="1809935"/>
            <a:ext cx="6497235" cy="365469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0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5F5764-8236-3544-D216-E4C3274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INSTALACION POMQM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9B171-D4F7-DA91-62AC-3BEA8702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1.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 a nuestros archivos y seleccionamos el instalador de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PomQm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le damos doble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nos saldrá este ventana, le daremos “Next”: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5" name="Imagen 4" descr="Interfaz de usuario gráfica, Texto, Aplicación, Word&#10;&#10;El contenido generado por IA puede ser incorrecto.">
            <a:extLst>
              <a:ext uri="{FF2B5EF4-FFF2-40B4-BE49-F238E27FC236}">
                <a16:creationId xmlns:a16="http://schemas.microsoft.com/office/drawing/2014/main" id="{0ED631E1-A83F-0764-52D1-A166AB57B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67" y="2019074"/>
            <a:ext cx="6367335" cy="358162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BE91C-4973-9B5D-5D12-B00C89EE3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Después nos saldrá otra ventana a la cual le pondremos la información que nos solicita, como se muestra en la imagen, luego le daremos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65EA1433-3270-549A-19EC-8B5E3067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63" y="1982387"/>
            <a:ext cx="6577699" cy="369995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3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93D359-E04D-0320-464F-AAC494E94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Le damos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hasta que salga esta ventana y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seleecionamos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primero y volvemos a darle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es-MX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7C2A4212-AD87-296E-DD8C-6B85E7CF6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06" y="1982388"/>
            <a:ext cx="6432556" cy="3618312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6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91E03-6090-8AE1-38AB-BE758EC9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Nos muestra la ruta a donde se va a instalar y le damos next</a:t>
            </a:r>
          </a:p>
        </p:txBody>
      </p:sp>
      <p:pic>
        <p:nvPicPr>
          <p:cNvPr id="5" name="Imagen 4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33606264-29D5-9950-57F4-C23B51BA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83" y="1344761"/>
            <a:ext cx="6453352" cy="3630010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1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38593-AB58-E77E-22C1-42E5720E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Nos saldrá este ventana a la cual le diremos que si, le damos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empezara a instalar .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13D5D37-0B05-24ED-F03E-204A45DC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96" y="1267610"/>
            <a:ext cx="6422166" cy="3805133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54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</TotalTime>
  <Words>344</Words>
  <Application>Microsoft Office PowerPoint</Application>
  <PresentationFormat>Panorámica</PresentationFormat>
  <Paragraphs>35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Wingdings</vt:lpstr>
      <vt:lpstr>Wingdings 3</vt:lpstr>
      <vt:lpstr>Faceta</vt:lpstr>
      <vt:lpstr>Presentación de PowerPoint</vt:lpstr>
      <vt:lpstr>INSTALACION GEOGEBRA</vt:lpstr>
      <vt:lpstr>Presentación de PowerPoint</vt:lpstr>
      <vt:lpstr>Presentación de PowerPoint</vt:lpstr>
      <vt:lpstr>INSTALACION POMQM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INSTALACION RSTUDIO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 LO PUEDES IMAGINAR, LO PUEDES PROGRAMAR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Isaias lopez Torres</dc:creator>
  <cp:lastModifiedBy>Isaias lopez Torres</cp:lastModifiedBy>
  <cp:revision>1</cp:revision>
  <dcterms:created xsi:type="dcterms:W3CDTF">2025-09-20T00:50:00Z</dcterms:created>
  <dcterms:modified xsi:type="dcterms:W3CDTF">2025-09-20T07:25:12Z</dcterms:modified>
</cp:coreProperties>
</file>